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cherus Grotesque" charset="1" panose="00000000000000000000"/>
      <p:regular r:id="rId7"/>
    </p:embeddedFont>
    <p:embeddedFont>
      <p:font typeface="Cyrillic Bodoni Bold" charset="1" panose="02070803080506020303"/>
      <p:regular r:id="rId8"/>
    </p:embeddedFont>
    <p:embeddedFont>
      <p:font typeface="Cyrillic Bodoni" charset="1" panose="020706030705060203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83" t="-312" r="-17083" b="-31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4395713">
            <a:off x="12913382" y="27348285"/>
            <a:ext cx="6196008" cy="13807260"/>
          </a:xfrm>
          <a:custGeom>
            <a:avLst/>
            <a:gdLst/>
            <a:ahLst/>
            <a:cxnLst/>
            <a:rect r="r" b="b" t="t" l="l"/>
            <a:pathLst>
              <a:path h="13807260" w="6196008">
                <a:moveTo>
                  <a:pt x="6196008" y="0"/>
                </a:moveTo>
                <a:lnTo>
                  <a:pt x="0" y="0"/>
                </a:lnTo>
                <a:lnTo>
                  <a:pt x="0" y="13807259"/>
                </a:lnTo>
                <a:lnTo>
                  <a:pt x="6196008" y="13807259"/>
                </a:lnTo>
                <a:lnTo>
                  <a:pt x="6196008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189316">
            <a:off x="17916356" y="27101643"/>
            <a:ext cx="5800179" cy="12925190"/>
          </a:xfrm>
          <a:custGeom>
            <a:avLst/>
            <a:gdLst/>
            <a:ahLst/>
            <a:cxnLst/>
            <a:rect r="r" b="b" t="t" l="l"/>
            <a:pathLst>
              <a:path h="12925190" w="5800179">
                <a:moveTo>
                  <a:pt x="0" y="0"/>
                </a:moveTo>
                <a:lnTo>
                  <a:pt x="5800178" y="0"/>
                </a:lnTo>
                <a:lnTo>
                  <a:pt x="5800178" y="12925190"/>
                </a:lnTo>
                <a:lnTo>
                  <a:pt x="0" y="12925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6718613">
            <a:off x="8191571" y="-4268386"/>
            <a:ext cx="5879553" cy="13102069"/>
          </a:xfrm>
          <a:custGeom>
            <a:avLst/>
            <a:gdLst/>
            <a:ahLst/>
            <a:cxnLst/>
            <a:rect r="r" b="b" t="t" l="l"/>
            <a:pathLst>
              <a:path h="13102069" w="5879553">
                <a:moveTo>
                  <a:pt x="5879553" y="0"/>
                </a:moveTo>
                <a:lnTo>
                  <a:pt x="0" y="0"/>
                </a:lnTo>
                <a:lnTo>
                  <a:pt x="0" y="13102069"/>
                </a:lnTo>
                <a:lnTo>
                  <a:pt x="5879553" y="13102069"/>
                </a:lnTo>
                <a:lnTo>
                  <a:pt x="5879553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925886">
            <a:off x="4457587" y="-2744778"/>
            <a:ext cx="5503941" cy="12265050"/>
          </a:xfrm>
          <a:custGeom>
            <a:avLst/>
            <a:gdLst/>
            <a:ahLst/>
            <a:cxnLst/>
            <a:rect r="r" b="b" t="t" l="l"/>
            <a:pathLst>
              <a:path h="12265050" w="5503941">
                <a:moveTo>
                  <a:pt x="0" y="0"/>
                </a:moveTo>
                <a:lnTo>
                  <a:pt x="5503941" y="0"/>
                </a:lnTo>
                <a:lnTo>
                  <a:pt x="5503941" y="12265050"/>
                </a:lnTo>
                <a:lnTo>
                  <a:pt x="0" y="12265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413863" y="17593836"/>
            <a:ext cx="10372064" cy="19341845"/>
          </a:xfrm>
          <a:custGeom>
            <a:avLst/>
            <a:gdLst/>
            <a:ahLst/>
            <a:cxnLst/>
            <a:rect r="r" b="b" t="t" l="l"/>
            <a:pathLst>
              <a:path h="19341845" w="10372064">
                <a:moveTo>
                  <a:pt x="0" y="0"/>
                </a:moveTo>
                <a:lnTo>
                  <a:pt x="10372064" y="0"/>
                </a:lnTo>
                <a:lnTo>
                  <a:pt x="10372064" y="19341845"/>
                </a:lnTo>
                <a:lnTo>
                  <a:pt x="0" y="193418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309850">
            <a:off x="-1759624" y="493623"/>
            <a:ext cx="9842322" cy="18353981"/>
          </a:xfrm>
          <a:custGeom>
            <a:avLst/>
            <a:gdLst/>
            <a:ahLst/>
            <a:cxnLst/>
            <a:rect r="r" b="b" t="t" l="l"/>
            <a:pathLst>
              <a:path h="18353981" w="9842322">
                <a:moveTo>
                  <a:pt x="0" y="0"/>
                </a:moveTo>
                <a:lnTo>
                  <a:pt x="9842322" y="0"/>
                </a:lnTo>
                <a:lnTo>
                  <a:pt x="9842322" y="18353981"/>
                </a:lnTo>
                <a:lnTo>
                  <a:pt x="0" y="18353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018137" y="15350937"/>
            <a:ext cx="11395725" cy="2674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55"/>
              </a:lnSpc>
            </a:pPr>
            <a:r>
              <a:rPr lang="en-US" sz="15182">
                <a:solidFill>
                  <a:srgbClr val="3C5B4C"/>
                </a:solidFill>
                <a:latin typeface="Acherus Grotesque"/>
                <a:ea typeface="Acherus Grotesque"/>
                <a:cs typeface="Acherus Grotesque"/>
                <a:sym typeface="Acherus Grotesque"/>
              </a:rPr>
              <a:t>ANNA &amp;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20142" y="13165322"/>
            <a:ext cx="14391717" cy="92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389"/>
              </a:lnSpc>
              <a:spcBef>
                <a:spcPct val="0"/>
              </a:spcBef>
            </a:pPr>
            <a:r>
              <a:rPr lang="en-US" b="true" sz="6157" spc="1231" u="none">
                <a:solidFill>
                  <a:srgbClr val="3C5B4C"/>
                </a:solidFill>
                <a:latin typeface="Cyrillic Bodoni Bold"/>
                <a:ea typeface="Cyrillic Bodoni Bold"/>
                <a:cs typeface="Cyrillic Bodoni Bold"/>
                <a:sym typeface="Cyrillic Bodoni Bold"/>
              </a:rPr>
              <a:t>SAVE THE DATE!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36047" y="18179574"/>
            <a:ext cx="15759907" cy="2674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55"/>
              </a:lnSpc>
            </a:pPr>
            <a:r>
              <a:rPr lang="en-US" sz="15182">
                <a:solidFill>
                  <a:srgbClr val="3C5B4C"/>
                </a:solidFill>
                <a:latin typeface="Acherus Grotesque"/>
                <a:ea typeface="Acherus Grotesque"/>
                <a:cs typeface="Acherus Grotesque"/>
                <a:sym typeface="Acherus Grotesque"/>
              </a:rPr>
              <a:t>HOWARD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09558" y="26186951"/>
            <a:ext cx="13012885" cy="772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7"/>
              </a:lnSpc>
            </a:pPr>
            <a:r>
              <a:rPr lang="en-US" sz="5131">
                <a:solidFill>
                  <a:srgbClr val="3C5B4C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123 Anywhere St. Any City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25489" y="24916366"/>
            <a:ext cx="9181021" cy="92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389"/>
              </a:lnSpc>
              <a:spcBef>
                <a:spcPct val="0"/>
              </a:spcBef>
            </a:pPr>
            <a:r>
              <a:rPr lang="en-US" b="true" sz="6157" spc="1231" u="none">
                <a:solidFill>
                  <a:srgbClr val="3C5B4C"/>
                </a:solidFill>
                <a:latin typeface="Cyrillic Bodoni Bold"/>
                <a:ea typeface="Cyrillic Bodoni Bold"/>
                <a:cs typeface="Cyrillic Bodoni Bold"/>
                <a:sym typeface="Cyrillic Bodoni Bold"/>
              </a:rPr>
              <a:t>JULY 15, 2030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36047" y="22153047"/>
            <a:ext cx="15759907" cy="92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9"/>
              </a:lnSpc>
              <a:spcBef>
                <a:spcPct val="0"/>
              </a:spcBef>
            </a:pPr>
            <a:r>
              <a:rPr lang="en-US" b="true" sz="6157" spc="1231">
                <a:solidFill>
                  <a:srgbClr val="3C5B4C"/>
                </a:solidFill>
                <a:latin typeface="Cyrillic Bodoni Bold"/>
                <a:ea typeface="Cyrillic Bodoni Bold"/>
                <a:cs typeface="Cyrillic Bodoni Bold"/>
                <a:sym typeface="Cyrillic Bodoni Bold"/>
              </a:rPr>
              <a:t>ARE GETTING MARRIED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DAGytC2rr9g</dc:identifier>
  <dcterms:modified xsi:type="dcterms:W3CDTF">2011-08-01T06:04:30Z</dcterms:modified>
  <cp:revision>1</cp:revision>
  <dc:title>Beige Floral Watercolor Rustic Wedding Invitation Poster (30 x 40 in)</dc:title>
</cp:coreProperties>
</file>